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192000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5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5EA4B3-BBBB-DA57-DB14-E3AD4D7E39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90CC9B8-6D3D-386B-1CF6-95E46FFC7E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2BED02-26AE-1151-CFDA-B6F90270F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CC86-8FAA-4843-B61F-A65919EFCEA5}" type="datetimeFigureOut">
              <a:rPr kumimoji="1" lang="ja-JP" altLang="en-US" smtClean="0"/>
              <a:t>2025/10/19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BAF0FE-218F-1F65-B936-6A72DD04A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84EFE8-5C86-667B-3DB6-7BCCF295F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AFC99-B464-4B74-A3E0-B6E3D885F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16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1237EA-D5BE-F9BC-8505-75A6710E7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2A12D73-9486-9A34-06DA-7801044FB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F68DAC-719B-28B0-C5F8-581AEB922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CC86-8FAA-4843-B61F-A65919EFCEA5}" type="datetimeFigureOut">
              <a:rPr kumimoji="1" lang="ja-JP" altLang="en-US" smtClean="0"/>
              <a:t>2025/10/19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3729C7-2050-18A7-0665-B6FB450EF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130C7D-55C9-C9AA-52D2-248DA186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AFC99-B464-4B74-A3E0-B6E3D885F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936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63EF84A-0143-9771-2968-6E4CBB076B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6DD17E-2C8D-EAA7-E817-7E3212B10B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322556-86D1-39F1-C135-E851056F7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CC86-8FAA-4843-B61F-A65919EFCEA5}" type="datetimeFigureOut">
              <a:rPr kumimoji="1" lang="ja-JP" altLang="en-US" smtClean="0"/>
              <a:t>2025/10/19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41F222-D8AE-FB0F-0FA7-9564B2849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9F80EE-371D-76B1-F9FF-941A0E337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AFC99-B464-4B74-A3E0-B6E3D885F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75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6A16FD-062B-65F6-EB07-A2CDCB9D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E97C19-7F3D-9BD7-012A-900D3039A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05EA80-7609-F1FC-4B85-B9BE7289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CC86-8FAA-4843-B61F-A65919EFCEA5}" type="datetimeFigureOut">
              <a:rPr kumimoji="1" lang="ja-JP" altLang="en-US" smtClean="0"/>
              <a:t>2025/10/19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22E728-9994-4497-2607-03A6EB40E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FC79C2-8C18-A445-617C-E07CB4A03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AFC99-B464-4B74-A3E0-B6E3D885F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23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CBC121-2490-A99F-1B11-E17B99347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F1679F-C6E7-6655-A4E9-0C49ABA7E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9CD0B7-639C-E458-06D4-BF6186EDC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CC86-8FAA-4843-B61F-A65919EFCEA5}" type="datetimeFigureOut">
              <a:rPr kumimoji="1" lang="ja-JP" altLang="en-US" smtClean="0"/>
              <a:t>2025/10/19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5BF036-617A-261A-C95A-3A0F87D37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58CB33-66BB-BF40-6247-CBF36D325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AFC99-B464-4B74-A3E0-B6E3D885F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599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D72834-1EB7-44C3-25C2-2615AF185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0C6CE4-6C7C-E7B8-1A4F-B486EF8630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6522708-15AD-65D9-413F-98EDA74FE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2E7FC1-C63A-5220-CB6F-55939AEED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CC86-8FAA-4843-B61F-A65919EFCEA5}" type="datetimeFigureOut">
              <a:rPr kumimoji="1" lang="ja-JP" altLang="en-US" smtClean="0"/>
              <a:t>2025/10/19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CB67F09-8ADB-AEE5-B7D3-F3B1DDCB9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56F09F-FF24-0BC5-5FF1-0CDCB6A7A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AFC99-B464-4B74-A3E0-B6E3D885F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776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A309E6-0BE6-B69B-8F59-455CF606C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B9523C-91B7-98B8-745D-175735528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7FAC8ED-E1AC-34C9-976A-0CEEF51A2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E943E67-AE08-C78F-96D3-B4A3C3F386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249A6D1-8940-0CE1-E25A-7942FB5740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B2FCCCC-445A-3348-F865-735553A03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CC86-8FAA-4843-B61F-A65919EFCEA5}" type="datetimeFigureOut">
              <a:rPr kumimoji="1" lang="ja-JP" altLang="en-US" smtClean="0"/>
              <a:t>2025/10/19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7295C4A-F199-52EA-F472-525178867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73FD8F0-07D5-5E09-BFC4-7FBBFFDF0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AFC99-B464-4B74-A3E0-B6E3D885F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44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EBC058-2893-3568-EE91-0AA3E8781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C7FC087-907F-1478-289B-2C8A8ADA4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CC86-8FAA-4843-B61F-A65919EFCEA5}" type="datetimeFigureOut">
              <a:rPr kumimoji="1" lang="ja-JP" altLang="en-US" smtClean="0"/>
              <a:t>2025/10/19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1E1E0D-61AA-CB77-C315-80065D3E9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545C49-59C8-659E-20CC-3AA2E65DA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AFC99-B464-4B74-A3E0-B6E3D885F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34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E09BCBE-1F46-DFF1-ABEA-6DCDD095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CC86-8FAA-4843-B61F-A65919EFCEA5}" type="datetimeFigureOut">
              <a:rPr kumimoji="1" lang="ja-JP" altLang="en-US" smtClean="0"/>
              <a:t>2025/10/19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745B5D8-512A-73B8-ABBD-708EDDA18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93F8E29-36EA-C4FD-B70E-CAD9C18EF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AFC99-B464-4B74-A3E0-B6E3D885F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1230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CC97D-4CAC-FF36-C22A-6F8046CA9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54952C-AC9D-8868-11C5-96EBD1559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9B70B85-1FD2-374B-F5A5-62388B3AD5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0F5965-B81E-3FFD-4A8A-E42854B53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CC86-8FAA-4843-B61F-A65919EFCEA5}" type="datetimeFigureOut">
              <a:rPr kumimoji="1" lang="ja-JP" altLang="en-US" smtClean="0"/>
              <a:t>2025/10/19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476A18-ABF2-5C97-4150-3C8B8D55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DA6024-010A-19E2-78CE-21AC9494B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AFC99-B464-4B74-A3E0-B6E3D885F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871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AADD83-6810-5BC0-D224-BDD5213C9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78352D4-EEC5-35D1-F7DE-331059FC9E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467B9CD-8BF7-AC77-451E-90E0AEA5E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ACE6CB5-8CDE-6FFC-D39D-14C848705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CC86-8FAA-4843-B61F-A65919EFCEA5}" type="datetimeFigureOut">
              <a:rPr kumimoji="1" lang="ja-JP" altLang="en-US" smtClean="0"/>
              <a:t>2025/10/19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8CC2B2C-ECC8-6940-6B47-2461A2138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DA8E525-9E26-4675-DC97-96A4EBA10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AFC99-B464-4B74-A3E0-B6E3D885F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36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9AAB85A-5F46-A4AA-E9B5-CAFD69CE3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313B16-AA91-F566-55B1-F3F6FA265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15C89E-8C89-E19C-AEE5-F76A9AA82B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FCC86-8FAA-4843-B61F-A65919EFCEA5}" type="datetimeFigureOut">
              <a:rPr kumimoji="1" lang="ja-JP" altLang="en-US" smtClean="0"/>
              <a:t>2025/10/19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AA7985-1104-44D1-B997-A86A4CB3A4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5E9810-E193-6940-6907-796CADD96B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AFC99-B464-4B74-A3E0-B6E3D885FC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19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字幕 4">
            <a:extLst>
              <a:ext uri="{FF2B5EF4-FFF2-40B4-BE49-F238E27FC236}">
                <a16:creationId xmlns:a16="http://schemas.microsoft.com/office/drawing/2014/main" id="{FD663CD1-57D3-52C8-8D59-5506E817A9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840" y="3950770"/>
            <a:ext cx="5740400" cy="1119069"/>
          </a:xfrm>
        </p:spPr>
        <p:txBody>
          <a:bodyPr>
            <a:normAutofit fontScale="77500" lnSpcReduction="20000"/>
          </a:bodyPr>
          <a:lstStyle/>
          <a:p>
            <a:r>
              <a:rPr lang="en-US" altLang="ja-JP" b="1" dirty="0"/>
              <a:t>2025</a:t>
            </a:r>
            <a:r>
              <a:rPr lang="ja-JP" altLang="en-US" b="1" dirty="0"/>
              <a:t>年</a:t>
            </a:r>
            <a:r>
              <a:rPr lang="en-US" altLang="ja-JP" sz="5200" b="1" dirty="0">
                <a:solidFill>
                  <a:srgbClr val="FF0000"/>
                </a:solidFill>
              </a:rPr>
              <a:t>11/19</a:t>
            </a:r>
            <a:r>
              <a:rPr lang="ja-JP" altLang="en-US" sz="4600" b="1" dirty="0"/>
              <a:t>（</a:t>
            </a:r>
            <a:r>
              <a:rPr lang="ja-JP" altLang="en-US" sz="4600" b="1" dirty="0">
                <a:solidFill>
                  <a:srgbClr val="FF0000"/>
                </a:solidFill>
              </a:rPr>
              <a:t>水</a:t>
            </a:r>
            <a:r>
              <a:rPr lang="ja-JP" altLang="en-US" sz="4600" b="1" dirty="0"/>
              <a:t>）</a:t>
            </a:r>
            <a:r>
              <a:rPr lang="en-US" altLang="ja-JP" sz="2600" b="1" dirty="0"/>
              <a:t>13</a:t>
            </a:r>
            <a:r>
              <a:rPr lang="ja-JP" altLang="en-US" sz="2600" b="1" dirty="0"/>
              <a:t>：</a:t>
            </a:r>
            <a:r>
              <a:rPr lang="en-US" altLang="ja-JP" sz="2600" b="1" dirty="0"/>
              <a:t>30-14</a:t>
            </a:r>
            <a:r>
              <a:rPr lang="ja-JP" altLang="en-US" sz="2600" b="1" dirty="0"/>
              <a:t>：</a:t>
            </a:r>
            <a:r>
              <a:rPr lang="en-US" altLang="ja-JP" sz="2600" b="1" dirty="0"/>
              <a:t>30</a:t>
            </a:r>
          </a:p>
          <a:p>
            <a:r>
              <a:rPr lang="en-US" altLang="ja-JP" b="1" dirty="0"/>
              <a:t>2025</a:t>
            </a:r>
            <a:r>
              <a:rPr lang="ja-JP" altLang="en-US" b="1" dirty="0"/>
              <a:t>年</a:t>
            </a:r>
            <a:r>
              <a:rPr lang="en-US" altLang="ja-JP" sz="5200" b="1" dirty="0">
                <a:solidFill>
                  <a:srgbClr val="FF0000"/>
                </a:solidFill>
              </a:rPr>
              <a:t>12/20</a:t>
            </a:r>
            <a:r>
              <a:rPr lang="ja-JP" altLang="en-US" sz="4600" b="1" dirty="0"/>
              <a:t>（</a:t>
            </a:r>
            <a:r>
              <a:rPr lang="ja-JP" altLang="en-US" sz="4600" b="1" dirty="0">
                <a:solidFill>
                  <a:srgbClr val="FF0000"/>
                </a:solidFill>
              </a:rPr>
              <a:t>土</a:t>
            </a:r>
            <a:r>
              <a:rPr lang="ja-JP" altLang="en-US" sz="4600" b="1" dirty="0">
                <a:solidFill>
                  <a:srgbClr val="000000"/>
                </a:solidFill>
              </a:rPr>
              <a:t>）</a:t>
            </a:r>
            <a:r>
              <a:rPr lang="en-US" altLang="ja-JP" sz="2600" b="1" dirty="0"/>
              <a:t>14</a:t>
            </a:r>
            <a:r>
              <a:rPr lang="ja-JP" altLang="en-US" sz="2600" b="1" dirty="0"/>
              <a:t>：</a:t>
            </a:r>
            <a:r>
              <a:rPr lang="en-US" altLang="ja-JP" sz="2600" b="1" dirty="0"/>
              <a:t>00-15</a:t>
            </a:r>
            <a:r>
              <a:rPr lang="ja-JP" altLang="en-US" sz="2600" b="1" dirty="0"/>
              <a:t>：</a:t>
            </a:r>
            <a:r>
              <a:rPr lang="en-US" altLang="ja-JP" sz="2600" b="1" dirty="0"/>
              <a:t>30</a:t>
            </a:r>
            <a:endParaRPr lang="ja-JP" altLang="en-US" sz="2600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365FA4-B157-D666-938D-77F468DFCD24}"/>
              </a:ext>
            </a:extLst>
          </p:cNvPr>
          <p:cNvSpPr txBox="1"/>
          <p:nvPr/>
        </p:nvSpPr>
        <p:spPr>
          <a:xfrm>
            <a:off x="4988560" y="2233414"/>
            <a:ext cx="10566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600" b="1" dirty="0">
                <a:solidFill>
                  <a:schemeClr val="bg1">
                    <a:lumMod val="95000"/>
                  </a:schemeClr>
                </a:solidFill>
                <a:highlight>
                  <a:srgbClr val="008080"/>
                </a:highlight>
              </a:rPr>
              <a:t>室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1C9944D-77A1-922D-2196-58A5764665B7}"/>
              </a:ext>
            </a:extLst>
          </p:cNvPr>
          <p:cNvSpPr txBox="1"/>
          <p:nvPr/>
        </p:nvSpPr>
        <p:spPr>
          <a:xfrm>
            <a:off x="721360" y="485894"/>
            <a:ext cx="146939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600" b="1" dirty="0">
                <a:solidFill>
                  <a:schemeClr val="bg1">
                    <a:lumMod val="95000"/>
                  </a:schemeClr>
                </a:solidFill>
                <a:highlight>
                  <a:srgbClr val="008080"/>
                </a:highlight>
              </a:rPr>
              <a:t>な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3951067-093E-31EE-7658-6701FEAB805D}"/>
              </a:ext>
            </a:extLst>
          </p:cNvPr>
          <p:cNvSpPr txBox="1"/>
          <p:nvPr/>
        </p:nvSpPr>
        <p:spPr>
          <a:xfrm>
            <a:off x="3586480" y="2233414"/>
            <a:ext cx="15646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600" b="1" dirty="0">
                <a:solidFill>
                  <a:schemeClr val="bg1">
                    <a:lumMod val="95000"/>
                  </a:schemeClr>
                </a:solidFill>
                <a:highlight>
                  <a:srgbClr val="008080"/>
                </a:highlight>
              </a:rPr>
              <a:t>教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1D9784F-EE34-D1BD-6959-C7FD38D7E87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53" r="1822" b="21221"/>
          <a:stretch/>
        </p:blipFill>
        <p:spPr bwMode="auto">
          <a:xfrm>
            <a:off x="4795520" y="708848"/>
            <a:ext cx="1686560" cy="98757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5FE93EF-3570-328B-7D79-D77A5F3B7DA3}"/>
              </a:ext>
            </a:extLst>
          </p:cNvPr>
          <p:cNvSpPr txBox="1"/>
          <p:nvPr/>
        </p:nvSpPr>
        <p:spPr>
          <a:xfrm>
            <a:off x="2164080" y="465574"/>
            <a:ext cx="13106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600" b="1" dirty="0">
                <a:solidFill>
                  <a:schemeClr val="bg1">
                    <a:lumMod val="95000"/>
                  </a:schemeClr>
                </a:solidFill>
                <a:highlight>
                  <a:srgbClr val="008080"/>
                </a:highlight>
              </a:rPr>
              <a:t>ご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32B567A-D59F-E66B-8D27-115ACEF8251D}"/>
              </a:ext>
            </a:extLst>
          </p:cNvPr>
          <p:cNvSpPr txBox="1"/>
          <p:nvPr/>
        </p:nvSpPr>
        <p:spPr>
          <a:xfrm>
            <a:off x="3586480" y="465574"/>
            <a:ext cx="136525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600" b="1" dirty="0">
                <a:solidFill>
                  <a:schemeClr val="bg1">
                    <a:lumMod val="95000"/>
                  </a:schemeClr>
                </a:solidFill>
                <a:highlight>
                  <a:srgbClr val="008080"/>
                </a:highlight>
              </a:rPr>
              <a:t>み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3C337CC-1F81-ACEF-0595-140FE84EE644}"/>
              </a:ext>
            </a:extLst>
          </p:cNvPr>
          <p:cNvSpPr txBox="1"/>
          <p:nvPr/>
        </p:nvSpPr>
        <p:spPr>
          <a:xfrm>
            <a:off x="741680" y="2253734"/>
            <a:ext cx="146939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600" b="1" dirty="0">
                <a:solidFill>
                  <a:schemeClr val="bg1">
                    <a:lumMod val="95000"/>
                  </a:schemeClr>
                </a:solidFill>
                <a:highlight>
                  <a:srgbClr val="008080"/>
                </a:highlight>
              </a:rPr>
              <a:t>ヨ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A9C0132-5EEB-9C91-C608-A11D2891E85F}"/>
              </a:ext>
            </a:extLst>
          </p:cNvPr>
          <p:cNvSpPr txBox="1"/>
          <p:nvPr/>
        </p:nvSpPr>
        <p:spPr>
          <a:xfrm>
            <a:off x="2143760" y="2233414"/>
            <a:ext cx="146939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600" b="1" dirty="0">
                <a:solidFill>
                  <a:schemeClr val="bg1">
                    <a:lumMod val="95000"/>
                  </a:schemeClr>
                </a:solidFill>
                <a:highlight>
                  <a:srgbClr val="008080"/>
                </a:highlight>
              </a:rPr>
              <a:t>ガ</a:t>
            </a: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E721AC06-FCDD-A254-8D36-93CC0ADBE702}"/>
              </a:ext>
            </a:extLst>
          </p:cNvPr>
          <p:cNvSpPr/>
          <p:nvPr/>
        </p:nvSpPr>
        <p:spPr>
          <a:xfrm>
            <a:off x="245400" y="4057748"/>
            <a:ext cx="1076960" cy="4673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</a:rPr>
              <a:t>日時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B0785AEB-3E36-B642-0B69-BDCA96B4383C}"/>
              </a:ext>
            </a:extLst>
          </p:cNvPr>
          <p:cNvSpPr/>
          <p:nvPr/>
        </p:nvSpPr>
        <p:spPr>
          <a:xfrm>
            <a:off x="269628" y="5008880"/>
            <a:ext cx="1076960" cy="4673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</a:rPr>
              <a:t>参加費</a:t>
            </a: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AD81E6DB-C145-8515-A567-0A9505457DD8}"/>
              </a:ext>
            </a:extLst>
          </p:cNvPr>
          <p:cNvSpPr/>
          <p:nvPr/>
        </p:nvSpPr>
        <p:spPr>
          <a:xfrm>
            <a:off x="279788" y="5628640"/>
            <a:ext cx="1076960" cy="4673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</a:rPr>
              <a:t>対象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BB61E7F-8C2C-1A4D-4EE7-1BDDC70FF480}"/>
              </a:ext>
            </a:extLst>
          </p:cNvPr>
          <p:cNvSpPr/>
          <p:nvPr/>
        </p:nvSpPr>
        <p:spPr>
          <a:xfrm>
            <a:off x="0" y="9923403"/>
            <a:ext cx="6858000" cy="15953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rgbClr val="000000"/>
                </a:solidFill>
              </a:rPr>
              <a:t>初心者・高齢者も歓迎</a:t>
            </a:r>
            <a:endParaRPr lang="en-US" altLang="ja-JP" sz="3200" b="1" dirty="0">
              <a:solidFill>
                <a:srgbClr val="000000"/>
              </a:solidFill>
            </a:endParaRPr>
          </a:p>
          <a:p>
            <a:pPr algn="ctr"/>
            <a:r>
              <a:rPr lang="ja-JP" altLang="en-US" sz="3200" b="1" dirty="0">
                <a:solidFill>
                  <a:srgbClr val="000000"/>
                </a:solidFill>
              </a:rPr>
              <a:t>院長も参加・疾患に配慮</a:t>
            </a:r>
            <a:endParaRPr lang="en-US" altLang="ja-JP" sz="3200" b="1" dirty="0">
              <a:solidFill>
                <a:srgbClr val="000000"/>
              </a:solidFill>
            </a:endParaRPr>
          </a:p>
          <a:p>
            <a:pPr algn="ctr"/>
            <a:r>
              <a:rPr lang="ja-JP" altLang="en-US" sz="3200" b="1" dirty="0">
                <a:solidFill>
                  <a:srgbClr val="000000"/>
                </a:solidFill>
              </a:rPr>
              <a:t>肩こり・腰痛にも効果的</a:t>
            </a:r>
            <a:endParaRPr lang="en-US" altLang="ja-JP" sz="3200" b="1" dirty="0">
              <a:solidFill>
                <a:srgbClr val="000000"/>
              </a:solidFill>
            </a:endParaRPr>
          </a:p>
        </p:txBody>
      </p:sp>
      <p:sp>
        <p:nvSpPr>
          <p:cNvPr id="35" name="タイトル 34">
            <a:extLst>
              <a:ext uri="{FF2B5EF4-FFF2-40B4-BE49-F238E27FC236}">
                <a16:creationId xmlns:a16="http://schemas.microsoft.com/office/drawing/2014/main" id="{E5135160-1067-056E-F922-D18C6D81EC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8532" y="8331201"/>
            <a:ext cx="4531360" cy="1727200"/>
          </a:xfrm>
        </p:spPr>
        <p:txBody>
          <a:bodyPr>
            <a:noAutofit/>
          </a:bodyPr>
          <a:lstStyle/>
          <a:p>
            <a:r>
              <a:rPr lang="ja-JP" altLang="en-US" sz="2000" b="1" i="0" dirty="0">
                <a:solidFill>
                  <a:srgbClr val="000000"/>
                </a:solidFill>
                <a:effectLst/>
                <a:latin typeface="Incised901 Nd BT" panose="020B0A07040503030204" pitchFamily="34" charset="0"/>
                <a:ea typeface="Meiryo" panose="020B0604030504040204" pitchFamily="50" charset="-128"/>
              </a:rPr>
              <a:t>心も体もリフレッシュできます！</a:t>
            </a:r>
            <a:br>
              <a:rPr lang="ja-JP" altLang="en-US" sz="1400" b="0" i="0" dirty="0">
                <a:solidFill>
                  <a:srgbClr val="000000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</a:br>
            <a:endParaRPr lang="ja-JP" altLang="en-US" sz="14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0EDF860-BF21-B3B1-EE74-71A25300EAB3}"/>
              </a:ext>
            </a:extLst>
          </p:cNvPr>
          <p:cNvSpPr txBox="1"/>
          <p:nvPr/>
        </p:nvSpPr>
        <p:spPr>
          <a:xfrm>
            <a:off x="1879600" y="5057894"/>
            <a:ext cx="3515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/>
              <a:t>ワンコイン　</a:t>
            </a:r>
            <a:r>
              <a:rPr lang="en-US" altLang="ja-JP" sz="3200" b="1" dirty="0"/>
              <a:t>500</a:t>
            </a:r>
            <a:r>
              <a:rPr lang="ja-JP" altLang="en-US" sz="3200" b="1" dirty="0"/>
              <a:t>円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77A35287-864D-7874-37FB-2AFAE4079A17}"/>
              </a:ext>
            </a:extLst>
          </p:cNvPr>
          <p:cNvSpPr txBox="1"/>
          <p:nvPr/>
        </p:nvSpPr>
        <p:spPr>
          <a:xfrm>
            <a:off x="1930400" y="5758934"/>
            <a:ext cx="469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dirty="0"/>
              <a:t>18</a:t>
            </a:r>
            <a:r>
              <a:rPr lang="ja-JP" altLang="en-US" sz="2000" dirty="0"/>
              <a:t>歳以上ならどなたでも　初心者も</a:t>
            </a:r>
            <a:r>
              <a:rPr lang="en-US" altLang="ja-JP" sz="2000" dirty="0"/>
              <a:t>OK</a:t>
            </a:r>
            <a:endParaRPr lang="ja-JP" altLang="en-US" sz="2000" dirty="0"/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26798DAC-929F-C58F-948B-1F6BF0278CCC}"/>
              </a:ext>
            </a:extLst>
          </p:cNvPr>
          <p:cNvSpPr/>
          <p:nvPr/>
        </p:nvSpPr>
        <p:spPr>
          <a:xfrm>
            <a:off x="269628" y="6268720"/>
            <a:ext cx="1076960" cy="4673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</a:rPr>
              <a:t>ご準備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2E02D023-2E39-8B91-5A24-EDFF04059DF0}"/>
              </a:ext>
            </a:extLst>
          </p:cNvPr>
          <p:cNvSpPr txBox="1"/>
          <p:nvPr/>
        </p:nvSpPr>
        <p:spPr>
          <a:xfrm>
            <a:off x="1828800" y="6327894"/>
            <a:ext cx="4795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/>
              <a:t>タオル（長め）　動きやすい服装</a:t>
            </a: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AC0AE931-9F4A-6D83-5488-B13D8302DB0B}"/>
              </a:ext>
            </a:extLst>
          </p:cNvPr>
          <p:cNvSpPr/>
          <p:nvPr/>
        </p:nvSpPr>
        <p:spPr>
          <a:xfrm>
            <a:off x="300108" y="6949440"/>
            <a:ext cx="1076960" cy="4673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</a:rPr>
              <a:t>講師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0974D5FD-FA7B-A730-5DA3-A749AD77A649}"/>
              </a:ext>
            </a:extLst>
          </p:cNvPr>
          <p:cNvSpPr/>
          <p:nvPr/>
        </p:nvSpPr>
        <p:spPr>
          <a:xfrm rot="19851950">
            <a:off x="162560" y="1991360"/>
            <a:ext cx="1469390" cy="47722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リラックス</a:t>
            </a:r>
          </a:p>
        </p:txBody>
      </p:sp>
      <p:pic>
        <p:nvPicPr>
          <p:cNvPr id="44" name="図 43">
            <a:extLst>
              <a:ext uri="{FF2B5EF4-FFF2-40B4-BE49-F238E27FC236}">
                <a16:creationId xmlns:a16="http://schemas.microsoft.com/office/drawing/2014/main" id="{4ABA5656-D85B-4A17-84B0-B5B3F8681A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13" t="4298"/>
          <a:stretch/>
        </p:blipFill>
        <p:spPr bwMode="auto">
          <a:xfrm>
            <a:off x="345761" y="7719921"/>
            <a:ext cx="1381439" cy="1336449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2E03CF2-6F89-804F-4FAF-D226540525D7}"/>
              </a:ext>
            </a:extLst>
          </p:cNvPr>
          <p:cNvSpPr txBox="1"/>
          <p:nvPr/>
        </p:nvSpPr>
        <p:spPr>
          <a:xfrm>
            <a:off x="284480" y="9122786"/>
            <a:ext cx="149351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/>
              <a:t>難波志穂</a:t>
            </a:r>
            <a:r>
              <a:rPr lang="ja-JP" altLang="en-US" sz="2400" dirty="0"/>
              <a:t>先生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4D18ADE-DAA4-11D3-B121-C9D9F7AA9CA0}"/>
              </a:ext>
            </a:extLst>
          </p:cNvPr>
          <p:cNvSpPr txBox="1"/>
          <p:nvPr/>
        </p:nvSpPr>
        <p:spPr>
          <a:xfrm>
            <a:off x="2590800" y="7425174"/>
            <a:ext cx="35153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/>
              <a:t>　</a:t>
            </a:r>
            <a:endParaRPr lang="ja-JP" altLang="en-US" dirty="0"/>
          </a:p>
        </p:txBody>
      </p:sp>
      <p:sp>
        <p:nvSpPr>
          <p:cNvPr id="50" name="スクロール: 横 49">
            <a:extLst>
              <a:ext uri="{FF2B5EF4-FFF2-40B4-BE49-F238E27FC236}">
                <a16:creationId xmlns:a16="http://schemas.microsoft.com/office/drawing/2014/main" id="{AC7E6012-7AC0-B955-1C07-E8821BED659F}"/>
              </a:ext>
            </a:extLst>
          </p:cNvPr>
          <p:cNvSpPr/>
          <p:nvPr/>
        </p:nvSpPr>
        <p:spPr>
          <a:xfrm>
            <a:off x="1930399" y="6831984"/>
            <a:ext cx="4581839" cy="2840336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b="1" i="0" dirty="0">
                <a:solidFill>
                  <a:srgbClr val="000000"/>
                </a:solidFill>
                <a:effectLst/>
                <a:latin typeface="+mn-ea"/>
              </a:rPr>
              <a:t>NPO</a:t>
            </a:r>
            <a: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  <a:t>法人日本</a:t>
            </a:r>
            <a:r>
              <a:rPr lang="en-US" altLang="ja-JP" sz="1200" b="1" i="0" dirty="0">
                <a:solidFill>
                  <a:srgbClr val="000000"/>
                </a:solidFill>
                <a:effectLst/>
                <a:latin typeface="+mn-ea"/>
              </a:rPr>
              <a:t>YOGA</a:t>
            </a:r>
            <a: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  <a:t>連盟（内閣府）インストラクター</a:t>
            </a:r>
            <a:b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ja-JP" sz="1200" b="1" i="0" dirty="0">
                <a:solidFill>
                  <a:srgbClr val="000000"/>
                </a:solidFill>
                <a:effectLst/>
                <a:latin typeface="+mn-ea"/>
              </a:rPr>
              <a:t>YAI500</a:t>
            </a:r>
            <a: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  <a:t>（インド国際ヨガアライアンス</a:t>
            </a:r>
            <a:r>
              <a:rPr lang="en-US" altLang="ja-JP" sz="1200" b="1" i="0" dirty="0">
                <a:solidFill>
                  <a:srgbClr val="000000"/>
                </a:solidFill>
                <a:effectLst/>
                <a:latin typeface="+mn-ea"/>
              </a:rPr>
              <a:t>500</a:t>
            </a:r>
            <a: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  <a:t>時間）認定</a:t>
            </a:r>
            <a:b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ja-JP" sz="1200" b="1" i="0" dirty="0">
                <a:solidFill>
                  <a:srgbClr val="000000"/>
                </a:solidFill>
                <a:effectLst/>
                <a:latin typeface="+mn-ea"/>
              </a:rPr>
              <a:t>RYT500</a:t>
            </a:r>
            <a: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  <a:t>（全米ヨガアライアンス</a:t>
            </a:r>
            <a:r>
              <a:rPr lang="en-US" altLang="ja-JP" sz="1200" b="1" i="0" dirty="0">
                <a:solidFill>
                  <a:srgbClr val="000000"/>
                </a:solidFill>
                <a:effectLst/>
                <a:latin typeface="+mn-ea"/>
              </a:rPr>
              <a:t>500</a:t>
            </a:r>
            <a: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  <a:t>時間）認定</a:t>
            </a:r>
            <a:b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  <a:t>著書 伊藤志穂今日から始める</a:t>
            </a:r>
            <a:r>
              <a:rPr lang="en-US" altLang="ja-JP" sz="1200" b="1" i="0" dirty="0">
                <a:solidFill>
                  <a:srgbClr val="000000"/>
                </a:solidFill>
                <a:effectLst/>
                <a:latin typeface="+mn-ea"/>
              </a:rPr>
              <a:t>J-YOGA </a:t>
            </a:r>
            <a: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  <a:t>セレブミンビューティーヨガライフ他</a:t>
            </a:r>
            <a:b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ja-JP" altLang="en-US" sz="1200" b="1" i="0" dirty="0">
                <a:solidFill>
                  <a:srgbClr val="000000"/>
                </a:solidFill>
                <a:effectLst/>
                <a:latin typeface="+mn-ea"/>
              </a:rPr>
              <a:t>大阪市天満で、ぷららてんま教室（火曜日・木曜日）。遠方から生徒さんが来られる人気の先生です。</a:t>
            </a:r>
            <a:endParaRPr lang="en-US" altLang="ja-JP" sz="1200" b="1" i="0" dirty="0">
              <a:solidFill>
                <a:srgbClr val="000000"/>
              </a:solidFill>
              <a:effectLst/>
              <a:latin typeface="+mn-ea"/>
            </a:endParaRPr>
          </a:p>
          <a:p>
            <a:r>
              <a:rPr lang="ja-JP" altLang="en-US" sz="1200" b="1" dirty="0">
                <a:solidFill>
                  <a:srgbClr val="000000"/>
                </a:solidFill>
                <a:latin typeface="+mn-ea"/>
              </a:rPr>
              <a:t>気さくな先生で雑談を交えて、楽しく丁寧にヨガを学べます。</a:t>
            </a:r>
            <a:endParaRPr kumimoji="1" lang="ja-JP" altLang="en-US" sz="12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BC2E4A5-CBB1-0A63-0C16-05D6F2630C26}"/>
              </a:ext>
            </a:extLst>
          </p:cNvPr>
          <p:cNvSpPr txBox="1"/>
          <p:nvPr/>
        </p:nvSpPr>
        <p:spPr>
          <a:xfrm>
            <a:off x="139343" y="11510556"/>
            <a:ext cx="64849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800" b="1" dirty="0">
                <a:solidFill>
                  <a:srgbClr val="000000"/>
                </a:solidFill>
              </a:rPr>
              <a:t>詳しくはなごみ整形外科リウマチクリニック</a:t>
            </a:r>
            <a:endParaRPr lang="en-US" altLang="ja-JP" sz="1800" b="1" dirty="0">
              <a:solidFill>
                <a:srgbClr val="000000"/>
              </a:solidFill>
            </a:endParaRPr>
          </a:p>
          <a:p>
            <a:pPr algn="ctr"/>
            <a:r>
              <a:rPr lang="ja-JP" altLang="en-US" sz="1800" b="1" dirty="0">
                <a:solidFill>
                  <a:srgbClr val="000000"/>
                </a:solidFill>
              </a:rPr>
              <a:t>スタッフまでお尋ねください。</a:t>
            </a:r>
            <a:r>
              <a:rPr lang="en-US" altLang="ja-JP" sz="1800" b="1" dirty="0">
                <a:solidFill>
                  <a:srgbClr val="000000"/>
                </a:solidFill>
              </a:rPr>
              <a:t>Tel:072-622-4020</a:t>
            </a:r>
          </a:p>
        </p:txBody>
      </p:sp>
    </p:spTree>
    <p:extLst>
      <p:ext uri="{BB962C8B-B14F-4D97-AF65-F5344CB8AC3E}">
        <p14:creationId xmlns:p14="http://schemas.microsoft.com/office/powerpoint/2010/main" val="3309658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5853</TotalTime>
  <Words>175</Words>
  <Application>Microsoft Office PowerPoint</Application>
  <PresentationFormat>ワイド画面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</vt:lpstr>
      <vt:lpstr>游ゴシック</vt:lpstr>
      <vt:lpstr>游ゴシック Light</vt:lpstr>
      <vt:lpstr>Arial</vt:lpstr>
      <vt:lpstr>Incised901 Nd BT</vt:lpstr>
      <vt:lpstr>Office テーマ</vt:lpstr>
      <vt:lpstr>心も体もリフレッシュできます！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宏幸 中谷</dc:creator>
  <cp:lastModifiedBy>宏幸 中谷</cp:lastModifiedBy>
  <cp:revision>9</cp:revision>
  <cp:lastPrinted>2025-10-19T04:12:52Z</cp:lastPrinted>
  <dcterms:created xsi:type="dcterms:W3CDTF">2024-08-26T14:28:53Z</dcterms:created>
  <dcterms:modified xsi:type="dcterms:W3CDTF">2025-10-19T04:13:39Z</dcterms:modified>
</cp:coreProperties>
</file>